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329" r:id="rId2"/>
    <p:sldId id="360" r:id="rId3"/>
    <p:sldId id="358" r:id="rId4"/>
    <p:sldId id="385" r:id="rId5"/>
    <p:sldId id="387" r:id="rId6"/>
    <p:sldId id="388" r:id="rId7"/>
    <p:sldId id="375" r:id="rId8"/>
    <p:sldId id="377" r:id="rId9"/>
    <p:sldId id="378" r:id="rId10"/>
    <p:sldId id="379" r:id="rId11"/>
    <p:sldId id="380" r:id="rId12"/>
    <p:sldId id="381" r:id="rId13"/>
    <p:sldId id="363" r:id="rId14"/>
    <p:sldId id="365" r:id="rId15"/>
    <p:sldId id="366" r:id="rId16"/>
    <p:sldId id="367" r:id="rId17"/>
    <p:sldId id="36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3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BDEEB-7B5B-4A48-B53F-5C855FF30C59}" type="datetimeFigureOut">
              <a:rPr lang="uk-UA" smtClean="0"/>
              <a:pPr/>
              <a:t>30.03.2021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A201C-2093-4F24-A10B-4AC9EB0BCBA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4848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025EE-51CE-401D-8355-1F826F9BE8D7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951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256700"/>
            <a:ext cx="10515600" cy="1213035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4268" y="2717563"/>
            <a:ext cx="9323462" cy="3161944"/>
          </a:xfrm>
        </p:spPr>
        <p:txBody>
          <a:bodyPr anchor="ctr">
            <a:normAutofit/>
          </a:bodyPr>
          <a:lstStyle>
            <a:lvl1pPr>
              <a:lnSpc>
                <a:spcPct val="114000"/>
              </a:lnSpc>
              <a:defRPr sz="3200"/>
            </a:lvl1pPr>
            <a:lvl2pPr>
              <a:lnSpc>
                <a:spcPct val="114000"/>
              </a:lnSpc>
              <a:defRPr sz="2800"/>
            </a:lvl2pPr>
            <a:lvl3pPr>
              <a:lnSpc>
                <a:spcPct val="114000"/>
              </a:lnSpc>
              <a:defRPr sz="2400"/>
            </a:lvl3pPr>
            <a:lvl4pPr>
              <a:lnSpc>
                <a:spcPct val="114000"/>
              </a:lnSpc>
              <a:defRPr sz="2000"/>
            </a:lvl4pPr>
            <a:lvl5pPr>
              <a:lnSpc>
                <a:spcPct val="114000"/>
              </a:lnSpc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3D3C5-C3B3-421B-86C3-468495895F7E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Пользователь\Desktop\blue_lo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814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397A-7164-4EAC-9685-97AC92F036E3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039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BF57-8815-4F8A-81B1-3E45C47B757C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0468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8388D-ECC5-401F-BE3D-E8F949CAB617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386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3ED2-E5BD-42A0-8B5C-AA5F3C6521E7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288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7D49-AEDE-4E55-93E5-504680C9D84E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149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405D-492D-40C5-AD3D-55F6132BEF41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63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E281-BF3F-4145-B9BD-155A9EC241F6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4103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D8756-735A-4DE0-979B-F3A899E13704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65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2D1D-E317-4250-8720-42A82A6B7A01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938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D3053-F2DC-4C28-967B-BAE04280EE01}" type="datetime1">
              <a:rPr lang="ru-RU" smtClean="0"/>
              <a:pPr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267BB-4AD8-4361-8BF1-B2F5492F90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970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vad.pnu.edu.ua/%d0%bf%d0%bb%d0%b0%d1%82%d1%84%d0%be%d1%80%d0%bc%d0%b0-%d0%bf%d1%96%d0%b4%d0%b2%d0%b8%d1%89%d0%b5%d0%bd%d0%bd%d1%8f-%d0%ba%d0%b2%d0%b0%d0%bb%d1%96%d1%84%d1%96%d0%ba%d0%b0%d1%86%d1%96%d1%97-%d1%82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iot.pnu.edu.u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cts.pnu.edu.u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agentyzmin.pnu.edu.ua/" TargetMode="External"/><Relationship Id="rId7" Type="http://schemas.openxmlformats.org/officeDocument/2006/relationships/hyperlink" Target="http://agentyzmin.pnu.edu.ua/category/individual-mobility-partnership-project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://agentyzmin.pnu.edu.ua/services/%d1%82%d1%80%d0%b5%d0%bd%d1%96%d0%bd%d0%b3%d0%b8/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agentyzmin.pnu.edu.ua/category/research-innovation/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gentyzmin.pnu.edu.ua/category/regional-local-development-projects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vppr.pnu.edu.u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c.pnu.edu.u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c.pnu.edu.u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c.pnu.edu.u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auka.pnu.edu.u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nalytics.pnu.edu.u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ad.pnu.edu.ua/%d0%bf%d1%83%d1%82%d1%96%d0%b2%d0%bd%d0%b8%d0%ba-%d0%b0%d1%81%d0%bf%d1%96%d1%80%d0%b0%d0%bd%d1%82%d0%b0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lib.pnu.edu.ua/el-periodic.php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lib.pnu.edu.ua/el-periodic.php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ib.pnu.edu.ua:8080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181" y="2448191"/>
            <a:ext cx="10515600" cy="121303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Важлива інформація для аспірантів та докторантів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95469" y="0"/>
            <a:ext cx="896531" cy="89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78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Рисунок 5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4757" y="1827885"/>
            <a:ext cx="7250751" cy="46256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50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5" name="Рисунок 4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10010" y="1863968"/>
            <a:ext cx="7307621" cy="461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22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6" name="Рисунок 5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44284" y="1732085"/>
            <a:ext cx="8206596" cy="497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126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3" name="Рисунок 2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178" y="1732084"/>
            <a:ext cx="4986252" cy="2468979"/>
          </a:xfrm>
          <a:prstGeom prst="rect">
            <a:avLst/>
          </a:prstGeom>
        </p:spPr>
      </p:pic>
      <p:pic>
        <p:nvPicPr>
          <p:cNvPr id="5" name="Рисунок 4">
            <a:hlinkClick r:id="rId5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90562" y="4904481"/>
            <a:ext cx="1819529" cy="1038370"/>
          </a:xfrm>
          <a:prstGeom prst="rect">
            <a:avLst/>
          </a:prstGeom>
        </p:spPr>
      </p:pic>
      <p:pic>
        <p:nvPicPr>
          <p:cNvPr id="9" name="Рисунок 8">
            <a:hlinkClick r:id="rId7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74397" y="2966573"/>
            <a:ext cx="6678850" cy="3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280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5" name="Рисунок 4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0562" y="4904481"/>
            <a:ext cx="1819529" cy="1038370"/>
          </a:xfrm>
          <a:prstGeom prst="rect">
            <a:avLst/>
          </a:prstGeom>
        </p:spPr>
      </p:pic>
      <p:pic>
        <p:nvPicPr>
          <p:cNvPr id="6" name="Рисунок 5">
            <a:hlinkClick r:id="rId3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9426" y="1560713"/>
            <a:ext cx="5752774" cy="3027961"/>
          </a:xfrm>
          <a:prstGeom prst="rect">
            <a:avLst/>
          </a:prstGeom>
        </p:spPr>
      </p:pic>
      <p:pic>
        <p:nvPicPr>
          <p:cNvPr id="8" name="Рисунок 7">
            <a:hlinkClick r:id="rId6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90528" y="4098310"/>
            <a:ext cx="5482839" cy="26507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64296" y="1732085"/>
            <a:ext cx="3984066" cy="219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51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8" name="Рисунок 7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4268" y="1785386"/>
            <a:ext cx="8089686" cy="475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88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AFD3E1B7-2EE3-42FA-BC71-9FD3AD286F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2549" y="1998116"/>
            <a:ext cx="8984417" cy="465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620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3" name="Рисунок 2">
            <a:hlinkClick r:id="rId3"/>
            <a:extLst>
              <a:ext uri="{FF2B5EF4-FFF2-40B4-BE49-F238E27FC236}">
                <a16:creationId xmlns:a16="http://schemas.microsoft.com/office/drawing/2014/main" xmlns="" id="{55E407EC-0C7B-449A-9F65-C860DA2130E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3600" y="1732085"/>
            <a:ext cx="7734300" cy="482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263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xmlns="" id="{3F3FCB27-DAB6-44BE-AE1C-CDEBAE44749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14959" y="1858362"/>
            <a:ext cx="9345596" cy="449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08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3" name="Рисунок 2">
            <a:hlinkClick r:id="rId3"/>
            <a:extLst>
              <a:ext uri="{FF2B5EF4-FFF2-40B4-BE49-F238E27FC236}">
                <a16:creationId xmlns:a16="http://schemas.microsoft.com/office/drawing/2014/main" xmlns="" id="{2DA98C8F-CF22-40D0-8521-03DAFE232D8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4943" y="1732085"/>
            <a:ext cx="10146718" cy="462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776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8" name="Рисунок 7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2754" y="1732085"/>
            <a:ext cx="7854664" cy="498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820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5" name="Рисунок 4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9197" y="1553420"/>
            <a:ext cx="3665911" cy="5071073"/>
          </a:xfrm>
          <a:prstGeom prst="rect">
            <a:avLst/>
          </a:prstGeom>
        </p:spPr>
      </p:pic>
      <p:pic>
        <p:nvPicPr>
          <p:cNvPr id="8" name="Рисунок 7">
            <a:hlinkClick r:id="rId3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4264" y="1540664"/>
            <a:ext cx="3881887" cy="525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60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0652" y="1764993"/>
            <a:ext cx="3384605" cy="47739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95126" y="1560561"/>
            <a:ext cx="3656244" cy="518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37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3" name="Рисунок 2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89773" y="1764002"/>
            <a:ext cx="6893423" cy="4894607"/>
          </a:xfrm>
          <a:prstGeom prst="rect">
            <a:avLst/>
          </a:prstGeom>
        </p:spPr>
      </p:pic>
      <p:pic>
        <p:nvPicPr>
          <p:cNvPr id="6" name="Рисунок 5">
            <a:hlinkClick r:id="rId3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2975" y="2843504"/>
            <a:ext cx="3891387" cy="68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72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6" name="Рисунок 5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2975" y="2843504"/>
            <a:ext cx="3891387" cy="688682"/>
          </a:xfrm>
          <a:prstGeom prst="rect">
            <a:avLst/>
          </a:prstGeom>
        </p:spPr>
      </p:pic>
      <p:pic>
        <p:nvPicPr>
          <p:cNvPr id="8" name="Рисунок 7">
            <a:hlinkClick r:id="rId3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95815" y="1996103"/>
            <a:ext cx="7437006" cy="409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026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8CD02-B0F7-47F3-AF72-017B46D7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457" y="846464"/>
            <a:ext cx="10515600" cy="88562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a typeface="+mj-lt"/>
                <a:cs typeface="+mj-lt"/>
              </a:rPr>
              <a:t>Сильні сторони організації навчання на рівні</a:t>
            </a:r>
            <a:r>
              <a:rPr lang="en-US" b="1" dirty="0">
                <a:ea typeface="+mj-lt"/>
                <a:cs typeface="+mj-lt"/>
              </a:rPr>
              <a:t> PhD</a:t>
            </a:r>
            <a:r>
              <a:rPr lang="uk-UA" b="1" dirty="0">
                <a:ea typeface="+mj-lt"/>
                <a:cs typeface="+mj-lt"/>
              </a:rPr>
              <a:t> </a:t>
            </a:r>
            <a:endParaRPr lang="uk-UA" dirty="0">
              <a:ea typeface="+mj-lt"/>
              <a:cs typeface="+mj-lt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961BAC7F-B90C-4B69-B150-0DC7BCB4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67BB-4AD8-4361-8BF1-B2F5492F9099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57057" y="0"/>
            <a:ext cx="896190" cy="896190"/>
          </a:xfrm>
          <a:prstGeom prst="rect">
            <a:avLst/>
          </a:prstGeom>
        </p:spPr>
      </p:pic>
      <p:pic>
        <p:nvPicPr>
          <p:cNvPr id="6" name="Рисунок 5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2475" y="3251942"/>
            <a:ext cx="3891387" cy="688682"/>
          </a:xfrm>
          <a:prstGeom prst="rect">
            <a:avLst/>
          </a:prstGeom>
        </p:spPr>
      </p:pic>
      <p:pic>
        <p:nvPicPr>
          <p:cNvPr id="3" name="Рисунок 2">
            <a:hlinkClick r:id="rId3"/>
            <a:extLst>
              <a:ext uri="{FF2B5EF4-FFF2-40B4-BE49-F238E27FC236}">
                <a16:creationId xmlns:a16="http://schemas.microsoft.com/office/drawing/2014/main" xmlns="" id="{D6463320-4EFA-4FF6-B3D0-5EFE5D7BB56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4362" y="2578549"/>
            <a:ext cx="7480101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016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135</Words>
  <Application>Microsoft Office PowerPoint</Application>
  <PresentationFormat>Произвольный</PresentationFormat>
  <Paragraphs>34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Важлива інформація для аспірантів та докторантів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  <vt:lpstr>Сильні сторони організації навчання на рівні PhD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Галузеві експертні ради Національного агентства із забезпечення якості вищої освіти</dc:title>
  <dc:creator>AvrorA_1977 AvrorA_1977;Kateryna Kunytska</dc:creator>
  <cp:lastModifiedBy>Користувач Windows</cp:lastModifiedBy>
  <cp:revision>186</cp:revision>
  <dcterms:created xsi:type="dcterms:W3CDTF">2019-05-28T19:37:55Z</dcterms:created>
  <dcterms:modified xsi:type="dcterms:W3CDTF">2021-03-30T19:55:30Z</dcterms:modified>
</cp:coreProperties>
</file>