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78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71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569B27-7267-43C3-89DE-A53586125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D69872BE-C660-4364-A629-CB8311BEA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7BDF6-1171-451B-BD8D-102CF61975B6}" type="datetimeFigureOut">
              <a:rPr lang="uk-UA" smtClean="0"/>
              <a:t>11.04.2022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A1EDE4D3-89FF-4E26-80B4-79263CE09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4FE75882-8A12-4B39-A769-09D7E95CE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73C1D-A46B-4782-911F-F1645720112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6739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B4240C9A-969E-4877-A3AF-65AF15C72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2077EB02-43C3-4C3D-BE31-5324476C2D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7DAFEBBE-1292-47BE-936C-BA81B42822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7BDF6-1171-451B-BD8D-102CF61975B6}" type="datetimeFigureOut">
              <a:rPr lang="uk-UA" smtClean="0"/>
              <a:t>11.04.2022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37B6D56-9094-45D0-9213-A1D21DCCBD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F1004D72-2E82-4BC5-AAFC-7C1D37D834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D73C1D-A46B-4782-911F-F1645720112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2681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8A785192-EA77-47B8-9BE8-424FBF7BF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0C2DE7C-1631-4837-A18F-981294D0024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11604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EC4D2B66-A792-4F3C-9D10-C1148033A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Відкриті (безкоштовні) платформи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5966F9E-8409-4151-ABCB-72289851C54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687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12576BDB-4C44-4DCD-9C37-99ECE5EBF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b="1"/>
              <a:t>Освітні платформи англійською мовою</a:t>
            </a:r>
            <a:endParaRPr lang="uk-UA" sz="4000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5136420-508D-4F78-A59C-0427137ABED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906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D9FC6F0A-1227-44FA-8FF7-3E24975E2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b="1"/>
              <a:t>Освітні платформи англійською мовою</a:t>
            </a:r>
            <a:endParaRPr lang="uk-UA" sz="4000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DE0B2FC-7B7E-4F2F-8AB7-E71B8ABBDB7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778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9C1D7A9E-4F08-452E-8092-E0298161C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b="1"/>
              <a:t>Освітні платформи англійською мовою</a:t>
            </a:r>
            <a:endParaRPr lang="uk-UA" sz="4000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F6A5331-F0C6-40D1-85B5-56D9C0CFB6B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773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785D3CB5-CC14-4D41-B31E-B7633753B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b="1"/>
              <a:t>Освітні платформи англійською мовою</a:t>
            </a:r>
            <a:endParaRPr lang="uk-UA" sz="4000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AC867F-DA79-424F-89AB-ABE97144579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052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31BFFF44-9490-4A69-A30C-FD8557710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b="1"/>
              <a:t>Освітні платформи англійською мовою</a:t>
            </a:r>
            <a:endParaRPr lang="uk-UA" sz="4000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5B575A-3AD5-47D1-9572-1D385B87C4A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0119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DAC85A33-4079-412A-BB10-8269AD84B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b="1"/>
              <a:t>Освітні платформи англійською мовою</a:t>
            </a:r>
            <a:endParaRPr lang="uk-UA" sz="4000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6B43DDC-F72F-466B-901E-D37FF3CE19C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955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78AAF74D-43F8-4C58-872E-FEC946559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b="1"/>
              <a:t>Освітні платформи українською мовою</a:t>
            </a:r>
            <a:endParaRPr lang="uk-UA" sz="4000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AB83C01-301C-4B89-809E-C5C7BF2536C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942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FA3E1C30-F35D-4327-BAA0-041E566D1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b="1"/>
              <a:t>Освітні платформи українською мовою</a:t>
            </a:r>
            <a:endParaRPr lang="uk-UA" sz="4000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79141CA-FA7A-437F-8E04-E09736319C1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8466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AC4C98BD-3A25-47B5-A797-6A5708CCB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b="1"/>
              <a:t>Освітні платформи українською мовою</a:t>
            </a:r>
            <a:endParaRPr lang="uk-UA" sz="4000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6CE7375-0537-4466-BC6A-475D0B61C1D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707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CD055CED-BF91-4722-BBCD-D1281C2DD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b="1"/>
              <a:t>Освітні платформи українською мовою</a:t>
            </a:r>
            <a:endParaRPr lang="uk-UA" sz="4000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C2633D5-18EE-4F36-8CD6-9E36B98D841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9205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A0886C0A-011A-4713-A6E5-925E24CF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b="1"/>
              <a:t>Наукові платформи англійською мовою</a:t>
            </a:r>
            <a:endParaRPr lang="uk-UA" sz="4000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B72E28E-5DBA-410C-AD51-71BA6F9779C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4355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8A7A1157-BC04-4B96-861C-A50A3F1A8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/>
              <a:t>Наукові платформи англійською мовою</a:t>
            </a:r>
            <a:endParaRPr lang="uk-UA" sz="40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B0A0D0-5174-4360-A836-D0F4F5DE6A2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0073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AA760D9C-597F-4399-8D8B-32131D68A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/>
              <a:t>Наукові платформи англійською мовою</a:t>
            </a:r>
            <a:endParaRPr lang="uk-UA" sz="40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E4D172D-360D-467F-B595-533F88B645C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1314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CDB2113F-14CB-48E9-90C5-1A9B04DF8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/>
              <a:t>Наукові платформи англійською мовою</a:t>
            </a:r>
            <a:endParaRPr lang="uk-UA" sz="40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7C9B24C-5FB4-45E2-A884-DE508A0A3E0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5966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0F0C2538-254B-4945-B5D2-D586ACA47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/>
              <a:t>Наукові платформи англійською мовою</a:t>
            </a:r>
            <a:endParaRPr lang="uk-UA" sz="40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E14D866-46E6-44BC-9F10-1E10B84F2D0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6088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FD337991-4CAB-43E4-B00F-3CF9E40F0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b="1"/>
              <a:t>Наукові платформи українською мовою</a:t>
            </a:r>
            <a:endParaRPr lang="uk-UA" sz="4000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04AF61-7AD3-4200-B946-7DEDB56C192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0670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4D49195D-524A-4C1E-A425-4ED9D3ABC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b="1"/>
              <a:t>Наукові платформи українською мовою</a:t>
            </a:r>
            <a:endParaRPr lang="uk-UA" sz="4000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B14F52-31BA-4922-A49E-523DAC5563B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7866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849E5551-19BD-431A-8A22-08E003BBA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b="1"/>
              <a:t>Платформи для вивчення іноземних мов</a:t>
            </a:r>
            <a:endParaRPr lang="uk-UA" sz="4000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16B30-4AEB-4A9C-B809-2B7F4843A92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5337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D9FA68CE-84DD-41EC-BBF1-FFB9EC625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b="1"/>
              <a:t>Платформи для вивчення іноземних мов</a:t>
            </a:r>
            <a:endParaRPr lang="uk-UA" sz="4000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7D13AD8-FA0A-487B-8277-1AD84F98F85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6591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C3EB9502-31B9-40C7-8535-82341DFE9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b="1"/>
              <a:t>Платформи для вивчення іноземних мов</a:t>
            </a:r>
            <a:endParaRPr lang="uk-UA" sz="4000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35E333B-27FA-4D7D-982B-BF4F4212AAB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766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88</Words>
  <Application>Microsoft Office PowerPoint</Application>
  <PresentationFormat>Широкоэкранный</PresentationFormat>
  <Paragraphs>21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Відкриті (безкоштовні) платформи </vt:lpstr>
      <vt:lpstr>Освітні платформи англійською мовою</vt:lpstr>
      <vt:lpstr>Освітні платформи англійською мовою</vt:lpstr>
      <vt:lpstr>Освітні платформи англійською мовою</vt:lpstr>
      <vt:lpstr>Освітні платформи англійською мовою</vt:lpstr>
      <vt:lpstr>Освітні платформи англійською мовою</vt:lpstr>
      <vt:lpstr>Освітні платформи англійською мовою</vt:lpstr>
      <vt:lpstr>Освітні платформи українською мовою</vt:lpstr>
      <vt:lpstr>Освітні платформи українською мовою</vt:lpstr>
      <vt:lpstr>Освітні платформи українською мовою</vt:lpstr>
      <vt:lpstr>Освітні платформи українською мовою</vt:lpstr>
      <vt:lpstr>Наукові платформи англійською мовою</vt:lpstr>
      <vt:lpstr>Наукові платформи англійською мовою</vt:lpstr>
      <vt:lpstr>Наукові платформи англійською мовою</vt:lpstr>
      <vt:lpstr>Наукові платформи англійською мовою</vt:lpstr>
      <vt:lpstr>Наукові платформи англійською мовою</vt:lpstr>
      <vt:lpstr>Наукові платформи українською мовою</vt:lpstr>
      <vt:lpstr>Наукові платформи українською мовою</vt:lpstr>
      <vt:lpstr>Платформи для вивчення іноземних мов</vt:lpstr>
      <vt:lpstr>Платформи для вивчення іноземних мов</vt:lpstr>
      <vt:lpstr>Платформи для вивчення іноземних мов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Valentina Yakubiv</dc:creator>
  <cp:lastModifiedBy>admin</cp:lastModifiedBy>
  <cp:revision>2</cp:revision>
  <dcterms:created xsi:type="dcterms:W3CDTF">2022-04-10T12:24:29Z</dcterms:created>
  <dcterms:modified xsi:type="dcterms:W3CDTF">2022-04-11T05:30:56Z</dcterms:modified>
</cp:coreProperties>
</file>